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FF"/>
    <a:srgbClr val="9900CC"/>
    <a:srgbClr val="D2EDF6"/>
    <a:srgbClr val="D2F0F6"/>
    <a:srgbClr val="C5EBF3"/>
    <a:srgbClr val="C7DDF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nl-N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F71625-7022-46F6-8EB8-E9A27EFCE06D}" type="datetimeFigureOut">
              <a:rPr lang="nl-NL" smtClean="0"/>
              <a:t>6-4-2018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92331-50AB-428E-AD67-1B049FC47BD6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196460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F71625-7022-46F6-8EB8-E9A27EFCE06D}" type="datetimeFigureOut">
              <a:rPr lang="nl-NL" smtClean="0"/>
              <a:t>6-4-2018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92331-50AB-428E-AD67-1B049FC47BD6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871417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F71625-7022-46F6-8EB8-E9A27EFCE06D}" type="datetimeFigureOut">
              <a:rPr lang="nl-NL" smtClean="0"/>
              <a:t>6-4-2018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92331-50AB-428E-AD67-1B049FC47BD6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4759947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F71625-7022-46F6-8EB8-E9A27EFCE06D}" type="datetimeFigureOut">
              <a:rPr lang="nl-NL" smtClean="0"/>
              <a:t>6-4-2018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92331-50AB-428E-AD67-1B049FC47BD6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701168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F71625-7022-46F6-8EB8-E9A27EFCE06D}" type="datetimeFigureOut">
              <a:rPr lang="nl-NL" smtClean="0"/>
              <a:t>6-4-2018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92331-50AB-428E-AD67-1B049FC47BD6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355289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F71625-7022-46F6-8EB8-E9A27EFCE06D}" type="datetimeFigureOut">
              <a:rPr lang="nl-NL" smtClean="0"/>
              <a:t>6-4-2018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92331-50AB-428E-AD67-1B049FC47BD6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179695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F71625-7022-46F6-8EB8-E9A27EFCE06D}" type="datetimeFigureOut">
              <a:rPr lang="nl-NL" smtClean="0"/>
              <a:t>6-4-2018</a:t>
            </a:fld>
            <a:endParaRPr lang="nl-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92331-50AB-428E-AD67-1B049FC47BD6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085294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F71625-7022-46F6-8EB8-E9A27EFCE06D}" type="datetimeFigureOut">
              <a:rPr lang="nl-NL" smtClean="0"/>
              <a:t>6-4-2018</a:t>
            </a:fld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92331-50AB-428E-AD67-1B049FC47BD6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3278977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F71625-7022-46F6-8EB8-E9A27EFCE06D}" type="datetimeFigureOut">
              <a:rPr lang="nl-NL" smtClean="0"/>
              <a:t>6-4-2018</a:t>
            </a:fld>
            <a:endParaRPr lang="nl-N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92331-50AB-428E-AD67-1B049FC47BD6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5645659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F71625-7022-46F6-8EB8-E9A27EFCE06D}" type="datetimeFigureOut">
              <a:rPr lang="nl-NL" smtClean="0"/>
              <a:t>6-4-2018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92331-50AB-428E-AD67-1B049FC47BD6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5176491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F71625-7022-46F6-8EB8-E9A27EFCE06D}" type="datetimeFigureOut">
              <a:rPr lang="nl-NL" smtClean="0"/>
              <a:t>6-4-2018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92331-50AB-428E-AD67-1B049FC47BD6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154948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F71625-7022-46F6-8EB8-E9A27EFCE06D}" type="datetimeFigureOut">
              <a:rPr lang="nl-NL" smtClean="0"/>
              <a:t>6-4-2018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E92331-50AB-428E-AD67-1B049FC47BD6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4419594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" name="Group 21"/>
          <p:cNvGrpSpPr/>
          <p:nvPr/>
        </p:nvGrpSpPr>
        <p:grpSpPr>
          <a:xfrm>
            <a:off x="900684" y="342900"/>
            <a:ext cx="9476232" cy="6062472"/>
            <a:chOff x="760984" y="406400"/>
            <a:chExt cx="9476232" cy="6062472"/>
          </a:xfrm>
        </p:grpSpPr>
        <p:pic>
          <p:nvPicPr>
            <p:cNvPr id="2" name="Picture 1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60984" y="406400"/>
              <a:ext cx="9476232" cy="6062472"/>
            </a:xfrm>
            <a:prstGeom prst="rect">
              <a:avLst/>
            </a:prstGeom>
            <a:ln>
              <a:solidFill>
                <a:schemeClr val="tx1"/>
              </a:solidFill>
            </a:ln>
          </p:spPr>
        </p:pic>
        <p:sp>
          <p:nvSpPr>
            <p:cNvPr id="3" name="Rectangle 2"/>
            <p:cNvSpPr/>
            <p:nvPr/>
          </p:nvSpPr>
          <p:spPr>
            <a:xfrm>
              <a:off x="797196" y="442612"/>
              <a:ext cx="1321816" cy="426520"/>
            </a:xfrm>
            <a:prstGeom prst="rect">
              <a:avLst/>
            </a:prstGeom>
            <a:solidFill>
              <a:srgbClr val="D2EDF6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000" dirty="0" smtClean="0">
                  <a:solidFill>
                    <a:schemeClr val="tx1"/>
                  </a:solidFill>
                </a:rPr>
                <a:t>Barter cruises 2009 -2016</a:t>
              </a:r>
              <a:endParaRPr lang="nl-NL" sz="1000" dirty="0">
                <a:solidFill>
                  <a:schemeClr val="tx1"/>
                </a:solidFill>
              </a:endParaRPr>
            </a:p>
          </p:txBody>
        </p:sp>
        <p:sp>
          <p:nvSpPr>
            <p:cNvPr id="4" name="Oval 3"/>
            <p:cNvSpPr/>
            <p:nvPr/>
          </p:nvSpPr>
          <p:spPr>
            <a:xfrm>
              <a:off x="7950200" y="3911600"/>
              <a:ext cx="139700" cy="1397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6" name="Oval 5"/>
            <p:cNvSpPr/>
            <p:nvPr/>
          </p:nvSpPr>
          <p:spPr>
            <a:xfrm>
              <a:off x="4445000" y="3124200"/>
              <a:ext cx="139700" cy="1397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7" name="Oval 6"/>
            <p:cNvSpPr/>
            <p:nvPr/>
          </p:nvSpPr>
          <p:spPr>
            <a:xfrm>
              <a:off x="6400800" y="4254500"/>
              <a:ext cx="139700" cy="1397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8" name="Oval 7"/>
            <p:cNvSpPr/>
            <p:nvPr/>
          </p:nvSpPr>
          <p:spPr>
            <a:xfrm>
              <a:off x="8108950" y="4057650"/>
              <a:ext cx="139700" cy="1397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9" name="Oval 8"/>
            <p:cNvSpPr/>
            <p:nvPr/>
          </p:nvSpPr>
          <p:spPr>
            <a:xfrm>
              <a:off x="9690100" y="3437636"/>
              <a:ext cx="139700" cy="1397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0" name="Oval 9"/>
            <p:cNvSpPr/>
            <p:nvPr/>
          </p:nvSpPr>
          <p:spPr>
            <a:xfrm>
              <a:off x="1384300" y="4254500"/>
              <a:ext cx="139700" cy="1397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1" name="Oval 10"/>
            <p:cNvSpPr/>
            <p:nvPr/>
          </p:nvSpPr>
          <p:spPr>
            <a:xfrm>
              <a:off x="2901950" y="3771900"/>
              <a:ext cx="139700" cy="1397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2" name="Oval 11"/>
            <p:cNvSpPr/>
            <p:nvPr/>
          </p:nvSpPr>
          <p:spPr>
            <a:xfrm>
              <a:off x="5645150" y="2457450"/>
              <a:ext cx="139700" cy="1397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3" name="Oval 12"/>
            <p:cNvSpPr/>
            <p:nvPr/>
          </p:nvSpPr>
          <p:spPr>
            <a:xfrm>
              <a:off x="1003300" y="5776483"/>
              <a:ext cx="139700" cy="1397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5" name="Oval 14"/>
            <p:cNvSpPr/>
            <p:nvPr/>
          </p:nvSpPr>
          <p:spPr>
            <a:xfrm>
              <a:off x="5431199" y="4303664"/>
              <a:ext cx="135802" cy="135803"/>
            </a:xfrm>
            <a:prstGeom prst="ellipse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6" name="Oval 15"/>
            <p:cNvSpPr/>
            <p:nvPr/>
          </p:nvSpPr>
          <p:spPr>
            <a:xfrm>
              <a:off x="6464614" y="4167861"/>
              <a:ext cx="135802" cy="135803"/>
            </a:xfrm>
            <a:prstGeom prst="ellipse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7" name="Oval 16"/>
            <p:cNvSpPr/>
            <p:nvPr/>
          </p:nvSpPr>
          <p:spPr>
            <a:xfrm>
              <a:off x="4510449" y="1525239"/>
              <a:ext cx="135802" cy="135803"/>
            </a:xfrm>
            <a:prstGeom prst="ellipse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8" name="Oval 17"/>
            <p:cNvSpPr/>
            <p:nvPr/>
          </p:nvSpPr>
          <p:spPr>
            <a:xfrm>
              <a:off x="4650652" y="1546742"/>
              <a:ext cx="135802" cy="135803"/>
            </a:xfrm>
            <a:prstGeom prst="ellipse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9" name="Oval 18"/>
            <p:cNvSpPr/>
            <p:nvPr/>
          </p:nvSpPr>
          <p:spPr>
            <a:xfrm>
              <a:off x="4307249" y="3144826"/>
              <a:ext cx="135802" cy="135803"/>
            </a:xfrm>
            <a:prstGeom prst="ellipse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20" name="Oval 19"/>
            <p:cNvSpPr/>
            <p:nvPr/>
          </p:nvSpPr>
          <p:spPr>
            <a:xfrm>
              <a:off x="3979501" y="4935646"/>
              <a:ext cx="135802" cy="135803"/>
            </a:xfrm>
            <a:prstGeom prst="ellipse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21" name="Oval 20"/>
            <p:cNvSpPr/>
            <p:nvPr/>
          </p:nvSpPr>
          <p:spPr>
            <a:xfrm>
              <a:off x="1003300" y="6011455"/>
              <a:ext cx="135802" cy="135803"/>
            </a:xfrm>
            <a:prstGeom prst="ellipse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23" name="Oval 22"/>
            <p:cNvSpPr/>
            <p:nvPr/>
          </p:nvSpPr>
          <p:spPr>
            <a:xfrm>
              <a:off x="2973749" y="3560258"/>
              <a:ext cx="135802" cy="135803"/>
            </a:xfrm>
            <a:prstGeom prst="ellipse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24" name="Oval 23"/>
            <p:cNvSpPr/>
            <p:nvPr/>
          </p:nvSpPr>
          <p:spPr>
            <a:xfrm>
              <a:off x="3979501" y="6227234"/>
              <a:ext cx="135802" cy="135803"/>
            </a:xfrm>
            <a:prstGeom prst="ellipse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25" name="Oval 24"/>
            <p:cNvSpPr/>
            <p:nvPr/>
          </p:nvSpPr>
          <p:spPr>
            <a:xfrm>
              <a:off x="5148278" y="1972524"/>
              <a:ext cx="139700" cy="1397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26" name="Oval 25"/>
            <p:cNvSpPr/>
            <p:nvPr/>
          </p:nvSpPr>
          <p:spPr>
            <a:xfrm>
              <a:off x="1003300" y="5531663"/>
              <a:ext cx="135802" cy="135802"/>
            </a:xfrm>
            <a:prstGeom prst="ellipse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27" name="Oval 26"/>
            <p:cNvSpPr/>
            <p:nvPr/>
          </p:nvSpPr>
          <p:spPr>
            <a:xfrm>
              <a:off x="5440252" y="1275030"/>
              <a:ext cx="135802" cy="135802"/>
            </a:xfrm>
            <a:prstGeom prst="ellipse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28" name="Oval 27"/>
            <p:cNvSpPr/>
            <p:nvPr/>
          </p:nvSpPr>
          <p:spPr>
            <a:xfrm>
              <a:off x="6082294" y="2665051"/>
              <a:ext cx="135802" cy="135802"/>
            </a:xfrm>
            <a:prstGeom prst="ellipse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29" name="Oval 28"/>
            <p:cNvSpPr/>
            <p:nvPr/>
          </p:nvSpPr>
          <p:spPr>
            <a:xfrm>
              <a:off x="5784850" y="2597150"/>
              <a:ext cx="135802" cy="135802"/>
            </a:xfrm>
            <a:prstGeom prst="ellipse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30" name="Oval 29"/>
            <p:cNvSpPr/>
            <p:nvPr/>
          </p:nvSpPr>
          <p:spPr>
            <a:xfrm>
              <a:off x="4809276" y="1542340"/>
              <a:ext cx="135802" cy="135802"/>
            </a:xfrm>
            <a:prstGeom prst="ellipse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31" name="Oval 30"/>
            <p:cNvSpPr/>
            <p:nvPr/>
          </p:nvSpPr>
          <p:spPr>
            <a:xfrm>
              <a:off x="6218096" y="2254313"/>
              <a:ext cx="135802" cy="135802"/>
            </a:xfrm>
            <a:prstGeom prst="ellipse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32" name="Oval 31"/>
            <p:cNvSpPr/>
            <p:nvPr/>
          </p:nvSpPr>
          <p:spPr>
            <a:xfrm>
              <a:off x="6082294" y="2254313"/>
              <a:ext cx="135802" cy="135802"/>
            </a:xfrm>
            <a:prstGeom prst="ellipse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33" name="Oval 32"/>
            <p:cNvSpPr/>
            <p:nvPr/>
          </p:nvSpPr>
          <p:spPr>
            <a:xfrm>
              <a:off x="6844294" y="3263900"/>
              <a:ext cx="135802" cy="135802"/>
            </a:xfrm>
            <a:prstGeom prst="ellipse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34" name="Oval 33"/>
            <p:cNvSpPr/>
            <p:nvPr/>
          </p:nvSpPr>
          <p:spPr>
            <a:xfrm>
              <a:off x="6912195" y="3144826"/>
              <a:ext cx="135802" cy="135802"/>
            </a:xfrm>
            <a:prstGeom prst="ellipse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35" name="Oval 34"/>
            <p:cNvSpPr/>
            <p:nvPr/>
          </p:nvSpPr>
          <p:spPr>
            <a:xfrm>
              <a:off x="6328812" y="4576527"/>
              <a:ext cx="135802" cy="135802"/>
            </a:xfrm>
            <a:prstGeom prst="ellipse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36" name="Oval 35"/>
            <p:cNvSpPr/>
            <p:nvPr/>
          </p:nvSpPr>
          <p:spPr>
            <a:xfrm flipV="1">
              <a:off x="1856467" y="5522605"/>
              <a:ext cx="135802" cy="144855"/>
            </a:xfrm>
            <a:prstGeom prst="ellipse">
              <a:avLst/>
            </a:prstGeom>
            <a:solidFill>
              <a:srgbClr val="FF99FF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37" name="Oval 36"/>
            <p:cNvSpPr/>
            <p:nvPr/>
          </p:nvSpPr>
          <p:spPr>
            <a:xfrm flipV="1">
              <a:off x="5218128" y="1533287"/>
              <a:ext cx="135802" cy="144855"/>
            </a:xfrm>
            <a:prstGeom prst="ellipse">
              <a:avLst/>
            </a:prstGeom>
            <a:solidFill>
              <a:schemeClr val="accent4"/>
            </a:solidFill>
            <a:ln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40" name="Oval 39"/>
            <p:cNvSpPr/>
            <p:nvPr/>
          </p:nvSpPr>
          <p:spPr>
            <a:xfrm flipV="1">
              <a:off x="5440252" y="2326866"/>
              <a:ext cx="135802" cy="144855"/>
            </a:xfrm>
            <a:prstGeom prst="ellipse">
              <a:avLst/>
            </a:prstGeom>
            <a:solidFill>
              <a:srgbClr val="FF99FF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41" name="Oval 40"/>
            <p:cNvSpPr/>
            <p:nvPr/>
          </p:nvSpPr>
          <p:spPr>
            <a:xfrm flipV="1">
              <a:off x="4514850" y="1370239"/>
              <a:ext cx="135802" cy="144855"/>
            </a:xfrm>
            <a:prstGeom prst="ellipse">
              <a:avLst/>
            </a:prstGeom>
            <a:solidFill>
              <a:schemeClr val="accent4"/>
            </a:solidFill>
            <a:ln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42" name="Oval 41"/>
            <p:cNvSpPr/>
            <p:nvPr/>
          </p:nvSpPr>
          <p:spPr>
            <a:xfrm flipV="1">
              <a:off x="1865518" y="5776483"/>
              <a:ext cx="135802" cy="144855"/>
            </a:xfrm>
            <a:prstGeom prst="ellipse">
              <a:avLst/>
            </a:prstGeom>
            <a:solidFill>
              <a:schemeClr val="accent4"/>
            </a:solidFill>
            <a:ln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44" name="Oval 43"/>
            <p:cNvSpPr/>
            <p:nvPr/>
          </p:nvSpPr>
          <p:spPr>
            <a:xfrm flipV="1">
              <a:off x="1874571" y="6024991"/>
              <a:ext cx="135802" cy="144855"/>
            </a:xfrm>
            <a:prstGeom prst="ellipse">
              <a:avLst/>
            </a:prstGeom>
            <a:solidFill>
              <a:srgbClr val="9900CC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45" name="Oval 44"/>
            <p:cNvSpPr/>
            <p:nvPr/>
          </p:nvSpPr>
          <p:spPr>
            <a:xfrm flipV="1">
              <a:off x="5380524" y="1746045"/>
              <a:ext cx="135802" cy="144855"/>
            </a:xfrm>
            <a:prstGeom prst="ellipse">
              <a:avLst/>
            </a:prstGeom>
            <a:solidFill>
              <a:srgbClr val="9900CC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46" name="Oval 45"/>
            <p:cNvSpPr/>
            <p:nvPr/>
          </p:nvSpPr>
          <p:spPr>
            <a:xfrm flipV="1">
              <a:off x="5784850" y="869132"/>
              <a:ext cx="135802" cy="144855"/>
            </a:xfrm>
            <a:prstGeom prst="ellipse">
              <a:avLst/>
            </a:prstGeom>
            <a:solidFill>
              <a:srgbClr val="9900CC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47" name="TextBox 46"/>
            <p:cNvSpPr txBox="1"/>
            <p:nvPr/>
          </p:nvSpPr>
          <p:spPr>
            <a:xfrm>
              <a:off x="1165455" y="5270016"/>
              <a:ext cx="844918" cy="95410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800" dirty="0" smtClean="0"/>
                <a:t>Training activity </a:t>
              </a:r>
            </a:p>
            <a:p>
              <a:endParaRPr lang="en-US" sz="800" dirty="0"/>
            </a:p>
            <a:p>
              <a:r>
                <a:rPr lang="en-US" sz="800" dirty="0" smtClean="0"/>
                <a:t>NIOZ</a:t>
              </a:r>
            </a:p>
            <a:p>
              <a:endParaRPr lang="en-US" sz="800" dirty="0"/>
            </a:p>
            <a:p>
              <a:r>
                <a:rPr lang="en-US" sz="800" dirty="0" smtClean="0"/>
                <a:t>BMBF</a:t>
              </a:r>
            </a:p>
            <a:p>
              <a:endParaRPr lang="en-US" sz="800" dirty="0"/>
            </a:p>
            <a:p>
              <a:r>
                <a:rPr lang="en-US" sz="800" dirty="0" smtClean="0"/>
                <a:t>NERC</a:t>
              </a:r>
              <a:endParaRPr lang="nl-NL" sz="800" dirty="0"/>
            </a:p>
          </p:txBody>
        </p:sp>
        <p:sp>
          <p:nvSpPr>
            <p:cNvPr id="48" name="TextBox 47"/>
            <p:cNvSpPr txBox="1"/>
            <p:nvPr/>
          </p:nvSpPr>
          <p:spPr>
            <a:xfrm>
              <a:off x="1987801" y="5503915"/>
              <a:ext cx="673719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800" dirty="0" smtClean="0"/>
                <a:t>CSIC</a:t>
              </a:r>
            </a:p>
            <a:p>
              <a:endParaRPr lang="en-US" sz="800" dirty="0"/>
            </a:p>
            <a:p>
              <a:r>
                <a:rPr lang="en-US" sz="800" dirty="0" smtClean="0"/>
                <a:t>IFREMER</a:t>
              </a:r>
            </a:p>
            <a:p>
              <a:endParaRPr lang="en-US" sz="800" dirty="0"/>
            </a:p>
            <a:p>
              <a:r>
                <a:rPr lang="en-US" sz="800" dirty="0" smtClean="0"/>
                <a:t>IMR</a:t>
              </a:r>
              <a:endParaRPr lang="nl-NL" sz="800" dirty="0"/>
            </a:p>
          </p:txBody>
        </p:sp>
        <p:sp>
          <p:nvSpPr>
            <p:cNvPr id="49" name="Oval 48"/>
            <p:cNvSpPr/>
            <p:nvPr/>
          </p:nvSpPr>
          <p:spPr>
            <a:xfrm flipV="1">
              <a:off x="4804248" y="2312595"/>
              <a:ext cx="135802" cy="144855"/>
            </a:xfrm>
            <a:prstGeom prst="ellipse">
              <a:avLst/>
            </a:prstGeom>
            <a:solidFill>
              <a:srgbClr val="FF99FF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50" name="Isosceles Triangle 49"/>
            <p:cNvSpPr/>
            <p:nvPr/>
          </p:nvSpPr>
          <p:spPr>
            <a:xfrm flipH="1">
              <a:off x="1003300" y="5250952"/>
              <a:ext cx="155542" cy="172603"/>
            </a:xfrm>
            <a:prstGeom prst="triangle">
              <a:avLst/>
            </a:prstGeom>
            <a:noFill/>
            <a:ln w="3810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51" name="Isosceles Triangle 50"/>
            <p:cNvSpPr/>
            <p:nvPr/>
          </p:nvSpPr>
          <p:spPr>
            <a:xfrm flipH="1">
              <a:off x="5048695" y="2162217"/>
              <a:ext cx="155542" cy="172603"/>
            </a:xfrm>
            <a:prstGeom prst="triangle">
              <a:avLst/>
            </a:prstGeom>
            <a:noFill/>
            <a:ln w="38100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55" name="Isosceles Triangle 54"/>
            <p:cNvSpPr/>
            <p:nvPr/>
          </p:nvSpPr>
          <p:spPr>
            <a:xfrm flipH="1">
              <a:off x="4968726" y="2399421"/>
              <a:ext cx="155542" cy="172603"/>
            </a:xfrm>
            <a:prstGeom prst="triangle">
              <a:avLst/>
            </a:prstGeom>
            <a:noFill/>
            <a:ln w="38100">
              <a:solidFill>
                <a:srgbClr val="FF99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56" name="Isosceles Triangle 55"/>
            <p:cNvSpPr/>
            <p:nvPr/>
          </p:nvSpPr>
          <p:spPr>
            <a:xfrm flipH="1">
              <a:off x="4902325" y="2567745"/>
              <a:ext cx="155542" cy="172603"/>
            </a:xfrm>
            <a:prstGeom prst="triangle">
              <a:avLst/>
            </a:prstGeom>
            <a:noFill/>
            <a:ln w="38100">
              <a:solidFill>
                <a:schemeClr val="accent6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57" name="Isosceles Triangle 56"/>
            <p:cNvSpPr/>
            <p:nvPr/>
          </p:nvSpPr>
          <p:spPr>
            <a:xfrm flipH="1">
              <a:off x="4976264" y="2297518"/>
              <a:ext cx="155542" cy="172603"/>
            </a:xfrm>
            <a:prstGeom prst="triangle">
              <a:avLst/>
            </a:prstGeom>
            <a:noFill/>
            <a:ln w="38100">
              <a:solidFill>
                <a:srgbClr val="FF99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58" name="Isosceles Triangle 57"/>
            <p:cNvSpPr/>
            <p:nvPr/>
          </p:nvSpPr>
          <p:spPr>
            <a:xfrm flipH="1">
              <a:off x="5119609" y="1961532"/>
              <a:ext cx="155542" cy="172603"/>
            </a:xfrm>
            <a:prstGeom prst="triangle">
              <a:avLst/>
            </a:prstGeom>
            <a:noFill/>
            <a:ln w="3810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60" name="Oval 59"/>
            <p:cNvSpPr/>
            <p:nvPr/>
          </p:nvSpPr>
          <p:spPr>
            <a:xfrm>
              <a:off x="4476813" y="2518603"/>
              <a:ext cx="135802" cy="135802"/>
            </a:xfrm>
            <a:prstGeom prst="ellipse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52" name="Oval 51"/>
            <p:cNvSpPr/>
            <p:nvPr/>
          </p:nvSpPr>
          <p:spPr>
            <a:xfrm>
              <a:off x="4375150" y="1428750"/>
              <a:ext cx="139700" cy="1397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53" name="Oval 52"/>
            <p:cNvSpPr/>
            <p:nvPr/>
          </p:nvSpPr>
          <p:spPr>
            <a:xfrm>
              <a:off x="4489450" y="1568450"/>
              <a:ext cx="139700" cy="139700"/>
            </a:xfrm>
            <a:prstGeom prst="ellipse">
              <a:avLst/>
            </a:pr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54" name="Oval 53"/>
            <p:cNvSpPr/>
            <p:nvPr/>
          </p:nvSpPr>
          <p:spPr>
            <a:xfrm>
              <a:off x="2635250" y="6026150"/>
              <a:ext cx="139700" cy="139700"/>
            </a:xfrm>
            <a:prstGeom prst="ellipse">
              <a:avLst/>
            </a:pr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2755900" y="6012291"/>
              <a:ext cx="539750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800" dirty="0" smtClean="0"/>
                <a:t>NSF</a:t>
              </a:r>
              <a:endParaRPr lang="nl-NL" sz="800" dirty="0"/>
            </a:p>
          </p:txBody>
        </p:sp>
      </p:grpSp>
    </p:spTree>
    <p:extLst>
      <p:ext uri="{BB962C8B-B14F-4D97-AF65-F5344CB8AC3E}">
        <p14:creationId xmlns:p14="http://schemas.microsoft.com/office/powerpoint/2010/main" val="18505086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101</TotalTime>
  <Words>14</Words>
  <Application>Microsoft Office PowerPoint</Application>
  <PresentationFormat>Widescreen</PresentationFormat>
  <Paragraphs>14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Erica Koning</dc:creator>
  <cp:lastModifiedBy>Heath, Sally-Anne</cp:lastModifiedBy>
  <cp:revision>12</cp:revision>
  <dcterms:created xsi:type="dcterms:W3CDTF">2016-09-28T08:05:23Z</dcterms:created>
  <dcterms:modified xsi:type="dcterms:W3CDTF">2018-04-06T07:04:48Z</dcterms:modified>
</cp:coreProperties>
</file>